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0"/>
  </p:notesMasterIdLst>
  <p:handoutMasterIdLst>
    <p:handoutMasterId r:id="rId71"/>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424" r:id="rId46"/>
    <p:sldId id="367" r:id="rId47"/>
    <p:sldId id="369" r:id="rId48"/>
    <p:sldId id="370" r:id="rId49"/>
    <p:sldId id="371" r:id="rId50"/>
    <p:sldId id="372" r:id="rId51"/>
    <p:sldId id="416" r:id="rId52"/>
    <p:sldId id="425" r:id="rId53"/>
    <p:sldId id="386" r:id="rId54"/>
    <p:sldId id="432" r:id="rId55"/>
    <p:sldId id="398" r:id="rId56"/>
    <p:sldId id="389" r:id="rId57"/>
    <p:sldId id="390" r:id="rId58"/>
    <p:sldId id="401" r:id="rId59"/>
    <p:sldId id="431" r:id="rId60"/>
    <p:sldId id="402" r:id="rId61"/>
    <p:sldId id="387" r:id="rId62"/>
    <p:sldId id="392" r:id="rId63"/>
    <p:sldId id="412" r:id="rId64"/>
    <p:sldId id="436" r:id="rId65"/>
    <p:sldId id="394" r:id="rId66"/>
    <p:sldId id="395" r:id="rId67"/>
    <p:sldId id="396" r:id="rId68"/>
    <p:sldId id="331" r:id="rId69"/>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78" d="100"/>
          <a:sy n="78" d="100"/>
        </p:scale>
        <p:origin x="1478" y="5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2.jpe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64</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68</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6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11682</TotalTime>
  <Words>3912</Words>
  <Application>Microsoft Office PowerPoint</Application>
  <PresentationFormat>On-screen Show (4:3)</PresentationFormat>
  <Paragraphs>470</Paragraphs>
  <Slides>68</Slides>
  <Notes>57</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68</vt:i4>
      </vt:variant>
    </vt:vector>
  </HeadingPairs>
  <TitlesOfParts>
    <vt:vector size="79" baseType="lpstr">
      <vt:lpstr>ＭＳ Ｐゴシック</vt:lpstr>
      <vt:lpstr>Arial</vt:lpstr>
      <vt:lpstr>Courier New</vt:lpstr>
      <vt:lpstr>Helvetica</vt:lpstr>
      <vt:lpstr>Monotype Sorts</vt:lpstr>
      <vt:lpstr>Times New Roman</vt:lpstr>
      <vt:lpstr>Verdana</vt:lpstr>
      <vt:lpstr>Webdings</vt:lpstr>
      <vt:lpstr>Wingdings</vt:lpstr>
      <vt:lpstr>Wingdings 3</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PowerPoint Presentation</vt:lpstr>
      <vt:lpstr>Computer-System Architecture</vt:lpstr>
      <vt:lpstr>Symmetric Multiprocessing Architecture</vt:lpstr>
      <vt:lpstr>Dual-Core Design</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Safia Baloch</cp:lastModifiedBy>
  <cp:revision>258</cp:revision>
  <cp:lastPrinted>2001-06-14T13:58:17Z</cp:lastPrinted>
  <dcterms:created xsi:type="dcterms:W3CDTF">2011-01-13T23:43:38Z</dcterms:created>
  <dcterms:modified xsi:type="dcterms:W3CDTF">2024-01-28T06:44:27Z</dcterms:modified>
</cp:coreProperties>
</file>

<file path=docProps/thumbnail.jpeg>
</file>